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78" r:id="rId3"/>
    <p:sldId id="370" r:id="rId4"/>
    <p:sldId id="374" r:id="rId5"/>
    <p:sldId id="369" r:id="rId6"/>
    <p:sldId id="373" r:id="rId7"/>
    <p:sldId id="375" r:id="rId8"/>
    <p:sldId id="376" r:id="rId9"/>
    <p:sldId id="379" r:id="rId10"/>
    <p:sldId id="378" r:id="rId11"/>
    <p:sldId id="377" r:id="rId12"/>
    <p:sldId id="380" r:id="rId13"/>
    <p:sldId id="29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126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C8E1C-2CED-43D8-80CE-A12B8685B727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B395-956B-40D8-9D2F-6EDEDC075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1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6877025-D865-4AF1-B698-D8913AD82073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1A1CC2D-B051-4336-92BA-422F4F0A7DF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носит, одежда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8976B75-8DEC-4AFE-8DE5-68ABB67B6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2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A5BCE34-61A5-4D9E-BB0C-10B1138F2D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9F1B0F4-BC5D-4BBC-BFC1-4AECA3537A9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ru-RU" sz="3900" dirty="0">
                <a:solidFill>
                  <a:srgbClr val="FFFFFF"/>
                </a:solidFill>
              </a:rPr>
              <a:t>НОВАЯ КОЛЛЕКЦИЯ СУМОК         </a:t>
            </a:r>
            <a:br>
              <a:rPr lang="ru-RU" sz="3900" dirty="0">
                <a:solidFill>
                  <a:srgbClr val="FFFFFF"/>
                </a:solidFill>
              </a:rPr>
            </a:br>
            <a:r>
              <a:rPr lang="ru-RU" sz="3900" dirty="0">
                <a:solidFill>
                  <a:srgbClr val="FFFFFF"/>
                </a:solidFill>
              </a:rPr>
              <a:t>ТМ </a:t>
            </a:r>
            <a:r>
              <a:rPr lang="en-US" sz="3900" dirty="0">
                <a:solidFill>
                  <a:srgbClr val="FFFFFF"/>
                </a:solidFill>
              </a:rPr>
              <a:t>HOBOCODE</a:t>
            </a:r>
            <a:r>
              <a:rPr lang="ru-RU" sz="3900" dirty="0">
                <a:solidFill>
                  <a:srgbClr val="FFFFFF"/>
                </a:solidFill>
              </a:rPr>
              <a:t/>
            </a:r>
            <a:br>
              <a:rPr lang="ru-RU" sz="3900" dirty="0">
                <a:solidFill>
                  <a:srgbClr val="FFFFFF"/>
                </a:solidFill>
              </a:rPr>
            </a:br>
            <a:endParaRPr lang="ru-RU" sz="39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ru-RU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FFFFFF"/>
                </a:solidFill>
              </a:rPr>
              <a:t>ДЕМОКРАТИЧНЫЕ ТОВАРЫ ДЛЯ ОТДЫХА И ПУТЕШЕСТВИЙ</a:t>
            </a:r>
          </a:p>
          <a:p>
            <a:pPr>
              <a:lnSpc>
                <a:spcPct val="90000"/>
              </a:lnSpc>
            </a:pPr>
            <a:endParaRPr lang="ru-RU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FFFFFF"/>
                </a:solidFill>
              </a:rPr>
              <a:t>СДЕЛАНО В РОССИИ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FFFFFF"/>
                </a:solidFill>
              </a:rPr>
              <a:t>2018 г.</a:t>
            </a:r>
          </a:p>
          <a:p>
            <a:pPr>
              <a:lnSpc>
                <a:spcPct val="90000"/>
              </a:lnSpc>
            </a:pPr>
            <a:endParaRPr lang="ru-RU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ru-RU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ru-RU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ru-RU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97C30D63-10C8-4409-A67E-476C04F759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AE6B554C-3D30-4464-80F1-6E0456D499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FB4825D-C644-48D9-A522-23DF65F2E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16356" b="-2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нос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AF12C39-B449-477F-875E-B05A256F56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40776" b="1"/>
          <a:stretch/>
        </p:blipFill>
        <p:spPr>
          <a:xfrm>
            <a:off x="9583346" y="3210267"/>
            <a:ext cx="2286921" cy="32498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C0D923B-71CC-44D9-AA61-B3BD611C8F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3281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DD3B58E-0CD0-4486-9C2C-F5C9AA5647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3393F-7FD7-48D4-A534-C6598D33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Сумка поясная трансформер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="" xmlns:a16="http://schemas.microsoft.com/office/drawing/2014/main" id="{D6A88AC9-5DD9-4C5B-9FFF-022AA239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ВАРИАНТЫ ЦВЕТОВ: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МАЛИНА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БИРЮЗА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СЕРЫЙ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САЛАТ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ЖЕЛТЫЙ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Так же вы можете заказать сумки поясные в ваших корпоративных цветах . Минимальная партия – 200 штук.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одежда, небо, держ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2AE5279-FE0E-4248-ACF7-5E829A1AB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r="21619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D2E20E-60ED-4CCE-BF8C-D11D03ED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dirty="0"/>
              <a:t>Сумка поясная «банан»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D2DCABBB-CC80-46CA-8A1B-F68D12F9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А эта сумка для тех, кто ностальгирует по лихим и дико модным 90-ым! Поясная сумка «Банан» - компактная, актуальная и очень удобная. Заменяет кошелек, вмещает мобильник и кредитку, освобождает руки для более важных дел, например, фотоохоты за достопримечательностями.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Мы сшили «банан» в пяти съедобных цветах.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Размер: 24*12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Благодаря используемым при пошиве тканям, наши рюкзаки: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Водонепроницаемы и отталкивают грязь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Прочны и износостойки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Не требуют особого ухода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Можно стирать в стиральной машинке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Прекрасно брендируются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Очень демократичны по стоимости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84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51136FD-BBB2-4EB4-A240-3E21EECF73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45D1D3-7B01-4435-A014-5D4724E57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14932" b="-2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C6826B28-36B0-4CC1-8EC8-EF9B88B3564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3393F-7FD7-48D4-A534-C6598D33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Сумка поясная «банан»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="" xmlns:a16="http://schemas.microsoft.com/office/drawing/2014/main" id="{D6A88AC9-5DD9-4C5B-9FFF-022AA239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ВАРИАНТЫ ЦВЕТОВ: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КРАСНЫЙ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ФУКСИЯ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ОРАНЖ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ЖЕЛТЫЙ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ЗЕЛЕНЫЙ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Так же вы можете заказать сумки «Бананы» в ваших корпоративных цветах . Минимальная партия – 200 штук.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6DE58B-8A3C-47A4-81BC-50C57610C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6" b="19373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ru-RU" sz="3900" dirty="0"/>
              <a:t>Новая коллекция сумок</a:t>
            </a:r>
            <a:br>
              <a:rPr lang="ru-RU" sz="3900" dirty="0"/>
            </a:br>
            <a:r>
              <a:rPr lang="ru-RU" sz="3900" dirty="0"/>
              <a:t> ТМ </a:t>
            </a:r>
            <a:r>
              <a:rPr lang="en-US" sz="3900" dirty="0"/>
              <a:t>HOBOCODE</a:t>
            </a:r>
            <a:r>
              <a:rPr lang="ru-RU" sz="3900" dirty="0"/>
              <a:t> </a:t>
            </a:r>
            <a:r>
              <a:rPr lang="en-US" sz="3900" dirty="0"/>
              <a:t/>
            </a:r>
            <a:br>
              <a:rPr lang="en-US" sz="3900" dirty="0"/>
            </a:br>
            <a:endParaRPr lang="ru-RU" sz="3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100" dirty="0"/>
              <a:t>ДЕМОКРАТИЧНЫЕ ТОВАРЫ </a:t>
            </a:r>
          </a:p>
          <a:p>
            <a:pPr>
              <a:lnSpc>
                <a:spcPct val="90000"/>
              </a:lnSpc>
            </a:pPr>
            <a:r>
              <a:rPr lang="ru-RU" sz="1100" dirty="0"/>
              <a:t>ДЛЯ ОТДЫХА И ПУТЕШЕСТВИЙ</a:t>
            </a:r>
          </a:p>
          <a:p>
            <a:pPr>
              <a:lnSpc>
                <a:spcPct val="90000"/>
              </a:lnSpc>
            </a:pPr>
            <a:endParaRPr lang="ru-RU" sz="1100" dirty="0"/>
          </a:p>
          <a:p>
            <a:pPr>
              <a:lnSpc>
                <a:spcPct val="90000"/>
              </a:lnSpc>
            </a:pPr>
            <a:r>
              <a:rPr lang="ru-RU" sz="1100" dirty="0"/>
              <a:t>СДЕЛАНО В РОССИИ</a:t>
            </a:r>
          </a:p>
          <a:p>
            <a:pPr>
              <a:lnSpc>
                <a:spcPct val="90000"/>
              </a:lnSpc>
            </a:pPr>
            <a:r>
              <a:rPr lang="ru-RU" sz="1100" dirty="0"/>
              <a:t>2018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7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26E8A52-BF82-4357-A211-509C9982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2" r="27802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2800"/>
              <a:t>!!!НОВИНКА!!!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Новая коллекция сумок и рюкзаков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Практически каждый день наша торговая марка рождает очередной продукт, назначение которого – делать жизнь наших покупателей удобнее и ярче.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Предлагаем встретить эту весну с нашей новой коллекцией сумок и рюкзаков.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Мы сделали основной акцент на сумках и рюкзаках, которые складываются в собственные </a:t>
            </a:r>
            <a:r>
              <a:rPr lang="ru-RU" sz="1800" dirty="0" smtClean="0"/>
              <a:t>кармашки и </a:t>
            </a:r>
            <a:r>
              <a:rPr lang="ru-RU" sz="1800" dirty="0"/>
              <a:t>из огромных превращаются в маленькие и компактные.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Второе направление – мега актуальные поясные сумки, которые, при необходимости, увеличиваются в размерах и становятся еще более вместительными.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Ну и, по-прежнему, у всех моделей огромная цветовая линейка, актуальный дизайн и демократичная цена.</a:t>
            </a:r>
          </a:p>
        </p:txBody>
      </p:sp>
    </p:spTree>
    <p:extLst>
      <p:ext uri="{BB962C8B-B14F-4D97-AF65-F5344CB8AC3E}">
        <p14:creationId xmlns:p14="http://schemas.microsoft.com/office/powerpoint/2010/main" val="1631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женщи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F274C9ED-20E0-43B8-BEB9-F138B9F0E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r="26755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A69D3-CFDA-452E-A158-77D76B7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dirty="0"/>
              <a:t>СУМКА ДОРОЖНАЯ СКЛАДНАЯ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6F74D98D-B403-4242-ADE7-3AD06582D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6857"/>
            <a:ext cx="6066818" cy="46300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Если вы планируете привезти из дальнего путешествия что-то объемное, но не особо тяжелое, а дополнительный чемодан везти с собой не хочется;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Если вам нужно сделать марш-бросок с серьезным грузом, а на обратном пути хочется быть налегке;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То вам просто необходима актуальная и интеллигентная версия «сумки челнока».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Мы лично протестировали наши сумки, когда принимали участие </a:t>
            </a:r>
            <a:r>
              <a:rPr lang="ru-RU" sz="1400" dirty="0" smtClean="0"/>
              <a:t>в </a:t>
            </a:r>
            <a:r>
              <a:rPr lang="ru-RU" sz="1400" dirty="0" smtClean="0"/>
              <a:t>отр</a:t>
            </a:r>
            <a:r>
              <a:rPr lang="ru-RU" sz="1400" dirty="0"/>
              <a:t>а</a:t>
            </a:r>
            <a:r>
              <a:rPr lang="ru-RU" sz="1400" dirty="0" smtClean="0"/>
              <a:t>слевой </a:t>
            </a:r>
            <a:r>
              <a:rPr lang="ru-RU" sz="1400" dirty="0"/>
              <a:t>выставке. Сумки выдерживают колоссальные нагрузки, вмещают огромный объем вещей, не пачкаются и не рвутся. На обратном пути складываются в собственный карман и занимают очень мало места в чемодане.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Размер сумки: 43*53*20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Размер в сложенном виде: 13*17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Благодаря используемым при пошиве тканям, наши сумки: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Водонепроницаемы и отталкивают грязь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Прочны и износостойки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Не требует особого ухода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Можно стирать в стиральной машинке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Прекрасно брендируются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Очень демократична по стоимости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06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7C30D63-10C8-4409-A67E-476C04F759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E6B554C-3D30-4464-80F1-6E0456D499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139612C-4A02-460A-9354-E9C333C91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r="12362" b="-2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деж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E74CCF9-DDDD-49FF-AD39-27643E2D14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5660" b="6"/>
          <a:stretch/>
        </p:blipFill>
        <p:spPr>
          <a:xfrm>
            <a:off x="9583346" y="3210267"/>
            <a:ext cx="2286921" cy="3249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C0D923B-71CC-44D9-AA61-B3BD611C8F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3281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DD3B58E-0CD0-4486-9C2C-F5C9AA5647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СУМКА ДОРОЖНАЯ СКЛАДНАЯ</a:t>
            </a:r>
            <a:br>
              <a:rPr lang="ru-RU" sz="3500" dirty="0">
                <a:solidFill>
                  <a:srgbClr val="FFFFFF"/>
                </a:solidFill>
              </a:rPr>
            </a:br>
            <a:endParaRPr lang="ru-RU" sz="3500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ВАРИАНТЫ ЦВЕТОВ: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КРАСНЫЙ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ФИОЛЕТОВЫЙ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БИРЮЗА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САЛАТ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БОЛОТНЫЙ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FF"/>
                </a:solidFill>
              </a:rPr>
              <a:t>Так же </a:t>
            </a:r>
            <a:r>
              <a:rPr lang="ru-RU" sz="1800" dirty="0">
                <a:solidFill>
                  <a:srgbClr val="FFFFFF"/>
                </a:solidFill>
              </a:rPr>
              <a:t>вы можете заказать сумки складные в ваших корпоративных цветах . Минимальная партия – 200 штук.</a:t>
            </a:r>
          </a:p>
          <a:p>
            <a:pPr marL="0" indent="0">
              <a:buNone/>
            </a:pPr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BA88182-9AF3-42D0-94D9-D8AEF6E494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38CA2F-B0DD-45E9-B819-4C820673D8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к, одежда, зеленый, плать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AC8D265-FAC9-419B-840E-9399F84F6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5" r="17394" b="-2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5437541-D383-47C8-AC80-274616505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r="25672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D2E20E-60ED-4CCE-BF8C-D11D03ED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027048" cy="1499616"/>
          </a:xfrm>
        </p:spPr>
        <p:txBody>
          <a:bodyPr>
            <a:normAutofit/>
          </a:bodyPr>
          <a:lstStyle/>
          <a:p>
            <a:r>
              <a:rPr lang="ru-RU" sz="3500" dirty="0"/>
              <a:t>РЮКЗАК СКЛАДНОЙ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D2DCABBB-CC80-46CA-8A1B-F68D12F9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12685"/>
            <a:ext cx="5027048" cy="48332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Складной рюкзак можно </a:t>
            </a:r>
            <a:r>
              <a:rPr lang="ru-RU" sz="1400" dirty="0" smtClean="0"/>
              <a:t>использовать непосредственно </a:t>
            </a:r>
            <a:r>
              <a:rPr lang="ru-RU" sz="1400" dirty="0"/>
              <a:t>как рюкзак для транспортировки легких, но объемных вещей, и как непромокаемый чехол для кожаного рюкзака или сумки.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Можно взять с собой на непродолжительную экскурсию, во время которой вам потребуются теплые вещи (посещение пещер, водопадов, подъем в горы).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Рюкзак складывается в собственный карман и занимает очень мало места в чемодане.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Размер рюкзака: 44*34*13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Размер в сложенном виде: 13*17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Благодаря используемым при пошиве тканям, наши рюкзаки: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Водонепроницаемы и отталкивают грязь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Прочны и износостойки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Не требуют особого ухода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Можно стирать в стиральной машинке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Прекрасно брендируются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Очень демократичны по стоимости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82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7C30D63-10C8-4409-A67E-476C04F759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E6B554C-3D30-4464-80F1-6E0456D499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967074C9-AE24-4139-929F-C77032A39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4822" b="-2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1EDF4A-6629-4148-8DB8-9A29ED2F8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1" r="26883" b="1"/>
          <a:stretch/>
        </p:blipFill>
        <p:spPr>
          <a:xfrm>
            <a:off x="9583346" y="3210267"/>
            <a:ext cx="2286921" cy="32498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C0D923B-71CC-44D9-AA61-B3BD611C8F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3281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DD3B58E-0CD0-4486-9C2C-F5C9AA5647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3393F-7FD7-48D4-A534-C6598D33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РЮКЗАК СКЛАДНОЙ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="" xmlns:a16="http://schemas.microsoft.com/office/drawing/2014/main" id="{D6A88AC9-5DD9-4C5B-9FFF-022AA239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ВАРИАНТЫ ЦВЕТОВ: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 КРАСНЫЙ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 МАЛИНА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Т. СИНИЙ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САЛАТ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ХАКИ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Так же вы можете заказать рюкзаки в ваших корпоративных цветах . Минимальная партия – 200 штук.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деж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5D50052-58F4-410C-B5A5-8A5297767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r="34622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D2E20E-60ED-4CCE-BF8C-D11D03ED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dirty="0"/>
              <a:t>Сумка – мешок </a:t>
            </a:r>
            <a:r>
              <a:rPr lang="ru-RU" sz="3500" dirty="0" smtClean="0"/>
              <a:t>складная</a:t>
            </a:r>
            <a:endParaRPr lang="ru-RU" sz="3500" dirty="0"/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D2DCABBB-CC80-46CA-8A1B-F68D12F9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Новая версия классического мешка для обуви. Мы добавили боковой наружный карман для бутылки с водой и внутренний кармашек для мелочи. </a:t>
            </a:r>
            <a:r>
              <a:rPr lang="ru-RU" sz="1400" dirty="0" smtClean="0"/>
              <a:t>Так же </a:t>
            </a:r>
            <a:r>
              <a:rPr lang="ru-RU" sz="1400" dirty="0"/>
              <a:t>в этот кармашек можно сложить сам мешок, когда он перестает быть вам нужен.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Рюкзак складывается в собственный карман и занимает очень мало места в сумке или чемодане.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Размер рюкзака: 44*37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Размер в сложенном виде: 12*15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Благодаря используемым при пошиве тканям, наши сумки - мешки: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Водонепроницаемы и отталкивают грязь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Прочны и износостойки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Не требуют особого ухода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Можно стирать в стиральной машинке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Прекрасно брендируются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Очень демократичны по стоимости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282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7C30D63-10C8-4409-A67E-476C04F759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AE6B554C-3D30-4464-80F1-6E0456D499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E058080-17D7-4856-90AA-72A1E50DC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5" r="16188" b="-2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4769875-EE84-40F2-8355-8EEE45ECE0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1" r="24113" b="1"/>
          <a:stretch/>
        </p:blipFill>
        <p:spPr>
          <a:xfrm>
            <a:off x="9583346" y="3210267"/>
            <a:ext cx="2286921" cy="32498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C0D923B-71CC-44D9-AA61-B3BD611C8F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3281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DD3B58E-0CD0-4486-9C2C-F5C9AA5647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снег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EF4077A7-9346-4A54-998C-44DC13B496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r="4" b="6419"/>
          <a:stretch/>
        </p:blipFill>
        <p:spPr>
          <a:xfrm>
            <a:off x="5626825" y="4157448"/>
            <a:ext cx="3798245" cy="23026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3393F-7FD7-48D4-A534-C6598D33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Сумка мешок </a:t>
            </a:r>
            <a:r>
              <a:rPr lang="ru-RU" sz="3500" dirty="0" smtClean="0">
                <a:solidFill>
                  <a:srgbClr val="FFFFFF"/>
                </a:solidFill>
              </a:rPr>
              <a:t>складная</a:t>
            </a:r>
            <a:endParaRPr lang="ru-RU" sz="3500" dirty="0">
              <a:solidFill>
                <a:srgbClr val="FFFFFF"/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="" xmlns:a16="http://schemas.microsoft.com/office/drawing/2014/main" id="{D6A88AC9-5DD9-4C5B-9FFF-022AA239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ВАРИАНТЫ ЦВЕТОВ: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 КРАСНЫЙ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 БИРЮЗА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ФИОЛЕТОВЫЙ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Т. СИНИЙ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</a:rPr>
              <a:t>ХАКИ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FF"/>
                </a:solidFill>
              </a:rPr>
              <a:t>Так же </a:t>
            </a:r>
            <a:r>
              <a:rPr lang="ru-RU" sz="1800" dirty="0">
                <a:solidFill>
                  <a:srgbClr val="FFFFFF"/>
                </a:solidFill>
              </a:rPr>
              <a:t>вы можете заказать рюкзаки в ваших корпоративных цветах . Минимальная партия – 200 штук.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носит, одежда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576F575-85BB-4C55-AB94-E1DE2592A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r="37890" b="-2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D2E20E-60ED-4CCE-BF8C-D11D03ED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ru-RU" sz="3500" dirty="0"/>
              <a:t>Сумка поясная трансформер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D2DCABBB-CC80-46CA-8A1B-F68D12F9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Поясные сумки – один из хитов сезона. Они буквально не сходят с подиумов мира и полос модных журналов.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Наша версия не только актуальна, но еще и мега удобна и вместительна.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Как только вы понимаете, что место в сумке заканчивается, смело расстегивайте нижнюю молнию и увеличивайте вместимость сумки в два раза.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У сумки три позиции и, соответственно три размера: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Размеры: 13*28, 17*28, 26*28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Благодаря используемым при пошиве тканям, наши рюкзаки: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Водонепроницаемы и отталкивают грязь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Прочны и износостойки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Не требуют особого ухода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Можно стирать в стиральной машинке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Прекрасно брендируются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/>
              <a:t>Очень демократичны по стоимости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968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17616</TotalTime>
  <Words>840</Words>
  <Application>Microsoft Office PowerPoint</Application>
  <PresentationFormat>Широкоэкранный</PresentationFormat>
  <Paragraphs>152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Tw Cen MT</vt:lpstr>
      <vt:lpstr>Tw Cen MT Condensed</vt:lpstr>
      <vt:lpstr>Wingdings</vt:lpstr>
      <vt:lpstr>Wingdings 3</vt:lpstr>
      <vt:lpstr>Интеграл</vt:lpstr>
      <vt:lpstr>НОВАЯ КОЛЛЕКЦИЯ СУМОК          ТМ HOBOCODE </vt:lpstr>
      <vt:lpstr>!!!НОВИНКА!!!  Новая коллекция сумок и рюкзаков</vt:lpstr>
      <vt:lpstr>СУМКА ДОРОЖНАЯ СКЛАДНАЯ</vt:lpstr>
      <vt:lpstr>СУМКА ДОРОЖНАЯ СКЛАДНАЯ </vt:lpstr>
      <vt:lpstr>РЮКЗАК СКЛАДНОЙ</vt:lpstr>
      <vt:lpstr>РЮКЗАК СКЛАДНОЙ</vt:lpstr>
      <vt:lpstr>Сумка – мешок складная</vt:lpstr>
      <vt:lpstr>Сумка мешок складная</vt:lpstr>
      <vt:lpstr>Сумка поясная трансформер</vt:lpstr>
      <vt:lpstr>Сумка поясная трансформер</vt:lpstr>
      <vt:lpstr>Сумка поясная «банан»</vt:lpstr>
      <vt:lpstr>Сумка поясная «банан»</vt:lpstr>
      <vt:lpstr>Новая коллекция сумок  ТМ HOBOCODE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Маркетинговая стратегия</dc:title>
  <dc:creator>Екатерина Григорьева</dc:creator>
  <cp:lastModifiedBy>Администратор</cp:lastModifiedBy>
  <cp:revision>246</cp:revision>
  <dcterms:created xsi:type="dcterms:W3CDTF">2017-05-04T12:26:57Z</dcterms:created>
  <dcterms:modified xsi:type="dcterms:W3CDTF">2018-04-02T13:47:30Z</dcterms:modified>
</cp:coreProperties>
</file>