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81" r:id="rId2"/>
    <p:sldId id="264" r:id="rId3"/>
    <p:sldId id="386" r:id="rId4"/>
    <p:sldId id="379" r:id="rId5"/>
    <p:sldId id="388" r:id="rId6"/>
    <p:sldId id="366" r:id="rId7"/>
    <p:sldId id="389" r:id="rId8"/>
    <p:sldId id="382" r:id="rId9"/>
    <p:sldId id="390" r:id="rId10"/>
    <p:sldId id="391" r:id="rId11"/>
    <p:sldId id="385" r:id="rId12"/>
    <p:sldId id="392" r:id="rId13"/>
    <p:sldId id="367" r:id="rId14"/>
    <p:sldId id="393" r:id="rId15"/>
    <p:sldId id="368" r:id="rId16"/>
    <p:sldId id="397" r:id="rId17"/>
    <p:sldId id="396" r:id="rId18"/>
    <p:sldId id="394" r:id="rId19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11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C8E1C-2CED-43D8-80CE-A12B8685B727}" type="datetimeFigureOut">
              <a:rPr lang="ru-RU" smtClean="0"/>
              <a:pPr/>
              <a:t>26.10.2018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7B395-956B-40D8-9D2F-6EDEDC0755D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1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359831-032B-43FA-8473-9400055F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4ED33C-FE89-4F92-815D-C904D1AA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1A2827-3E16-4434-AE31-8709B2FC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26.10.2018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56A769-33D5-4B3A-83A3-7E3E0190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5A288D-567B-4D82-91E4-1D9ED25D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7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A58715-5400-44DE-9CB3-3CB9BA01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8469EFA-9AB7-4CCB-9580-6CC5FE6C5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4FB417-A61B-42B5-9DD5-066BCC5D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26.10.2018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05119E-3904-4061-A55F-39A5C48D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1BBE95-AB1D-4110-8618-AA98F174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CFDAFC5-29DB-4E68-BC9F-2ECD3C71C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094388-300E-4FE2-9418-A7FD1E9B9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4DA55E-09E4-40F6-80A4-46F26D14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26.10.2018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EFC628-464C-4885-A941-BC6FE475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BC23AB-F7A6-4FE9-9957-612571CB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7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CA126A-9130-4AE5-9B8F-C6DE46B5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67147A-7EEF-4BD7-AE7E-02616606F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F05E1A-56AA-4AEA-8035-9E24EB80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26.10.2018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8866CC-1970-4A88-8266-E13F5DD2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B37235-A22D-4222-9460-CC8E6CC8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6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BE2480-7528-4621-B984-A3BD3CC8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F2B3B0-F6C8-448C-B6D1-8F2446036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099891-8671-49D9-88FB-1416C03C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26.10.2018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7BC04A-6EA7-476E-B075-1250617E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E0756B-296E-4F00-B449-B0508B86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5CB399-3450-4B7A-BCDE-BD336843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0FC7D3-5332-404A-8907-B6DC64E6C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7CBB7C-36BE-4FE6-AC4F-6A2880A5B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35B53D5-8AF4-4136-B3E1-B1AAE5FD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26.10.2018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90CCE5-674E-42C8-BF08-93427CD3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13A976-B7D8-4229-8D4E-91F6811F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9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42C809-7DDD-4785-85EB-54D8692C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848957-DDF0-463E-BA66-27F618B07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F85B475-6FC5-4F60-9BCD-C0883C3ED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256FE73-85FD-4AC1-A46B-E95EA5066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D71AD06-8F1F-43D2-9DD1-4725FE934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7BEDE97-1A42-4BBF-89F9-53F30F01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26.10.2018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5373A7D-09E9-4FC2-B6FD-27017664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3642B05-8D33-4965-8D00-C52435E2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7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79666A-9269-4E20-B877-41D3A39D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B53F2D6-9FE5-475F-AE32-F249F5FE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26.10.2018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5A465AF-2770-4FBE-B8F7-53F70323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4C16886-7CC9-44E5-93C6-412144B7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7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0E9BABF-D51C-42CD-8FF2-0EE71F88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26.10.2018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12B8DC-8936-4FBC-9516-3E959264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E991D5F-3534-4BF0-BA80-FD845FA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2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DD1A5F-EAC3-4E41-91DB-727CAB78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7B59BE-1586-4102-95AA-248AFD3B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FC3D03-EDF0-4382-87C6-7B6B086A7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ACAA02-BE63-4834-A1A1-7ADFFCE1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26.10.2018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A35BCF-4E7C-4287-BC6F-3F965CBA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606AD86-9534-4C42-ADA9-01EBFC9A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5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35AD53-7B3D-4BDE-9EFD-482CE300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B796741-A58F-4497-8681-B526BDEB9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9B4F9FC-C794-49A4-BD9A-136A63380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5A18B64-EE62-499E-B4AB-316F8F73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26.10.2018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3D6AA0-F612-47E5-8054-EF8FE0D3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AA910F-B320-40FA-B059-CD5AD64C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6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B7456C-A8D9-4B91-B651-0B8A1F5B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F4B9DB-92B9-41BD-B16B-92E9DA6B6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8D28DF-75DE-4965-BFC9-6A69805C4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7025-D865-4AF1-B698-D8913AD82073}" type="datetimeFigureOut">
              <a:rPr lang="ru-RU" smtClean="0"/>
              <a:pPr/>
              <a:t>26.10.2018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4CC0E0-E47C-4549-BDCC-3597ED298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6BD842-772B-4C93-91F4-8B2B586B3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1CC2D-B051-4336-92BA-422F4F0A7D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87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небо, природа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EA6913-81A8-4AEF-8ECB-960F158B30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ru-RU" sz="4000" b="1" dirty="0"/>
              <a:t>КОЛЛЕКЦИЯ ОСЕНЬ - ЗИМА 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ru-RU" sz="4000" b="1" dirty="0"/>
              <a:t>ТМ </a:t>
            </a:r>
            <a:r>
              <a:rPr lang="en-US" sz="4000" b="1" dirty="0"/>
              <a:t>HOBOCODE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82910" y="5242674"/>
            <a:ext cx="4330262" cy="1215261"/>
          </a:xfrm>
        </p:spPr>
        <p:txBody>
          <a:bodyPr>
            <a:normAutofit/>
          </a:bodyPr>
          <a:lstStyle/>
          <a:p>
            <a:r>
              <a:rPr lang="ru-RU" sz="2000" dirty="0"/>
              <a:t>2018 – 2019 гг.</a:t>
            </a:r>
          </a:p>
          <a:p>
            <a:r>
              <a:rPr lang="ru-RU" sz="2000" dirty="0"/>
              <a:t>СДЕЛАНО В РОССИИ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5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3" y="365125"/>
            <a:ext cx="5618271" cy="12110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3600" b="1" dirty="0"/>
              <a:t>КУРТКА ДВУСТОРОННЯЯ </a:t>
            </a:r>
            <a:br>
              <a:rPr lang="en-US" sz="3600" b="1" dirty="0"/>
            </a:br>
            <a:r>
              <a:rPr lang="en-US" sz="3600" b="1" dirty="0"/>
              <a:t>С КАПЮШОНОМ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578" y="1721034"/>
            <a:ext cx="5618271" cy="467149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Двубортная застежка на 4 кнопки, отвороты на рукавах</a:t>
            </a:r>
            <a:r>
              <a:rPr lang="ru-RU" sz="2000" dirty="0"/>
              <a:t>, </a:t>
            </a:r>
            <a:r>
              <a:rPr lang="en-US" sz="2000" dirty="0"/>
              <a:t>большой, удобный </a:t>
            </a:r>
            <a:r>
              <a:rPr lang="en-US" sz="2000" dirty="0" smtClean="0"/>
              <a:t>капюшон</a:t>
            </a:r>
            <a:r>
              <a:rPr lang="ru-RU" sz="2000" dirty="0" smtClean="0"/>
              <a:t>.</a:t>
            </a:r>
            <a:endParaRPr lang="ru-RU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Одна сторона стеганая и более спортивная, вторая – гладкая и более классическая. Прекрасно вписывается в комплекты разной стилистики. </a:t>
            </a:r>
            <a:endParaRPr lang="ru-RU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Благодаря отличному крою прекрасно садится на любую фигуру.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Материал: курточная ткань FITSISTEM, утеплитель – сиберия, держит тепло тела, не пропускает холодный ветер. Температурный режим до -5.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Цвета: красный/черный, серый/черный.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Размеры: S, M, L, XL</a:t>
            </a:r>
            <a:r>
              <a:rPr lang="ru-RU" sz="2000" dirty="0"/>
              <a:t>. </a:t>
            </a:r>
            <a:r>
              <a:rPr lang="en-US" sz="2000" dirty="0" smtClean="0"/>
              <a:t>Oversize</a:t>
            </a:r>
            <a:endParaRPr lang="ru-RU" sz="2000" dirty="0" smtClean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Стоимость (РРЦ):7 490,00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6" name="Рисунок 5" descr="Изображение выглядит как небо, внешний, человек,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C2FBDAA-890F-4DA2-8F55-601889BB0B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63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1301262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/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/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/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ru-RU" sz="1400" dirty="0">
                <a:solidFill>
                  <a:srgbClr val="FFFFFF"/>
                </a:solidFill>
              </a:rPr>
              <a:t/>
            </a:r>
            <a:br>
              <a:rPr lang="ru-RU" sz="1400" dirty="0">
                <a:solidFill>
                  <a:srgbClr val="FFFFFF"/>
                </a:solidFill>
              </a:rPr>
            </a:br>
            <a:r>
              <a:rPr lang="ru-RU" sz="1400" dirty="0">
                <a:solidFill>
                  <a:srgbClr val="FFFFFF"/>
                </a:solidFill>
              </a:rPr>
              <a:t/>
            </a:r>
            <a:br>
              <a:rPr lang="ru-RU" sz="1400" dirty="0">
                <a:solidFill>
                  <a:srgbClr val="FFFFFF"/>
                </a:solidFill>
              </a:rPr>
            </a:br>
            <a:r>
              <a:rPr lang="ru-RU" sz="1400" dirty="0">
                <a:solidFill>
                  <a:srgbClr val="FFFFFF"/>
                </a:solidFill>
              </a:rPr>
              <a:t/>
            </a:r>
            <a:br>
              <a:rPr lang="ru-RU" sz="14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КУРТКА ДВУСТОРОННЯЯ 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С КАПЮШОНОМ</a:t>
            </a:r>
            <a:r>
              <a:rPr lang="ru-RU" sz="2200" dirty="0">
                <a:solidFill>
                  <a:srgbClr val="FFFFFF"/>
                </a:solidFill>
              </a:rPr>
              <a:t> СЕРО-ЧЕРНАЯ</a:t>
            </a:r>
            <a:r>
              <a:rPr lang="en-US" sz="2200" dirty="0">
                <a:solidFill>
                  <a:srgbClr val="FFFFFF"/>
                </a:solidFill>
              </a:rPr>
              <a:t/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/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>
              <a:solidFill>
                <a:srgbClr val="C27D62"/>
              </a:solidFill>
            </a:endParaRPr>
          </a:p>
        </p:txBody>
      </p:sp>
      <p:pic>
        <p:nvPicPr>
          <p:cNvPr id="10" name="Рисунок 9" descr="Изображение выглядит как одежд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95CE42DD-9745-4030-9BA0-A2E46F5F3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458358"/>
            <a:ext cx="5455917" cy="369638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жчина, стена, человек, сто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72316A4-7282-420A-BA7C-2E3E7FBFAA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r="18815" b="-1"/>
          <a:stretch/>
        </p:blipFill>
        <p:spPr>
          <a:xfrm>
            <a:off x="7303985" y="307731"/>
            <a:ext cx="3680032" cy="3997637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3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105906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/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/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/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КУРТКА ДВУСТОРОННЯЯ 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С КАПЮШОНОМ</a:t>
            </a:r>
            <a:r>
              <a:rPr lang="ru-RU" sz="2200" dirty="0">
                <a:solidFill>
                  <a:srgbClr val="FFFFFF"/>
                </a:solidFill>
              </a:rPr>
              <a:t>  КРАСНО-ЧЕРНАЯ</a:t>
            </a:r>
            <a:r>
              <a:rPr lang="en-US" sz="2200" dirty="0">
                <a:solidFill>
                  <a:srgbClr val="FFFFFF"/>
                </a:solidFill>
              </a:rPr>
              <a:t/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/>
            </a:r>
            <a:br>
              <a:rPr lang="en-US" sz="1400" dirty="0">
                <a:solidFill>
                  <a:srgbClr val="FFFFFF"/>
                </a:solidFill>
              </a:rPr>
            </a:b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>
              <a:solidFill>
                <a:srgbClr val="E7A765"/>
              </a:solidFill>
            </a:endParaRPr>
          </a:p>
        </p:txBody>
      </p:sp>
      <p:pic>
        <p:nvPicPr>
          <p:cNvPr id="8" name="Рисунок 7" descr="Изображение выглядит как снег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365B182-3C7C-4CCF-A790-115982291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458358"/>
            <a:ext cx="5455917" cy="36963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CD27CA-EB12-4C15-AE35-3ED4DE655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58358"/>
            <a:ext cx="5455917" cy="3696383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3" y="365125"/>
            <a:ext cx="5503971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400" dirty="0"/>
              <a:t/>
            </a:r>
            <a:br>
              <a:rPr lang="en-US" sz="2400" dirty="0"/>
            </a:br>
            <a:r>
              <a:rPr lang="en-US" sz="3600" b="1" dirty="0"/>
              <a:t>ПАЛЬТО СТЕГАНОЕ С КАПЮШОНОМ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3" y="2575033"/>
            <a:ext cx="5503971" cy="391783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/>
              <a:t>Мягкое, легкое, компактное пальто из курточной ткани нового поколения.  </a:t>
            </a:r>
          </a:p>
          <a:p>
            <a:pPr algn="l"/>
            <a:r>
              <a:rPr lang="en-US" sz="2000" dirty="0"/>
              <a:t>Двубортная застежка на 6 кнопок, большие отвороты на рукавах, которые позволяют легко регулировать длину рукава, большой, удобный капюшон.</a:t>
            </a:r>
          </a:p>
          <a:p>
            <a:pPr algn="l"/>
            <a:r>
              <a:rPr lang="en-US" sz="2000" dirty="0"/>
              <a:t> Благодаря уникальному крою прекрасно садится на любую фигуру.  </a:t>
            </a:r>
          </a:p>
          <a:p>
            <a:pPr algn="l"/>
            <a:endParaRPr lang="en-US" sz="1700" b="1" dirty="0"/>
          </a:p>
        </p:txBody>
      </p:sp>
      <p:pic>
        <p:nvPicPr>
          <p:cNvPr id="5" name="Рисунок 4" descr="Изображение выглядит как внешний, вода, небо, пляж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451F09D-36AF-4F6C-8047-7A8B48AAF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r="33925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65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небо, человек, в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9C93418-A06D-4104-8C9C-5A7FA63F23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3" r="10931" b="-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9951BD9-0868-4CDB-ACD6-9C4209B5E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/>
            </a:r>
            <a:br>
              <a:rPr lang="en-US" sz="47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ПАЛЬТО СТЕГАНОЕ С КАПЮШОНОМ</a:t>
            </a:r>
            <a:r>
              <a:rPr lang="en-US" sz="4700" dirty="0">
                <a:solidFill>
                  <a:schemeClr val="bg1"/>
                </a:solidFill>
              </a:rPr>
              <a:t/>
            </a:r>
            <a:br>
              <a:rPr lang="en-US" sz="4700" dirty="0">
                <a:solidFill>
                  <a:schemeClr val="bg1"/>
                </a:solidFill>
              </a:rPr>
            </a:br>
            <a:r>
              <a:rPr lang="en-US" sz="4700" dirty="0">
                <a:solidFill>
                  <a:schemeClr val="bg1"/>
                </a:solidFill>
              </a:rPr>
              <a:t/>
            </a:r>
            <a:br>
              <a:rPr lang="en-US" sz="4700" dirty="0">
                <a:solidFill>
                  <a:schemeClr val="bg1"/>
                </a:solidFill>
              </a:rPr>
            </a:br>
            <a:endParaRPr lang="en-US" sz="47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7327" y="3271838"/>
            <a:ext cx="6274592" cy="2946083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8575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Материал: курточная ткань FITSISTEM, утеплитель – сиберия, держит тепло тела, не пропускает холодный ветер. Температурный режим до -10.</a:t>
            </a:r>
          </a:p>
          <a:p>
            <a:pPr marL="57150" indent="-28575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Цвета: красный, серый, бежевый, золотой.</a:t>
            </a:r>
          </a:p>
          <a:p>
            <a:pPr marL="57150" indent="-28575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Размеры: S, M, L, XL</a:t>
            </a:r>
            <a:endParaRPr lang="ru-RU" sz="2000" dirty="0">
              <a:solidFill>
                <a:schemeClr val="bg1"/>
              </a:solidFill>
            </a:endParaRPr>
          </a:p>
          <a:p>
            <a:pPr marL="571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Oversize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57150" indent="-285750" algn="l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</a:rPr>
              <a:t>Стоимость (РРЦ):9 490,00</a:t>
            </a:r>
            <a:endParaRPr lang="ru-RU" sz="2000" dirty="0">
              <a:solidFill>
                <a:schemeClr val="bg1"/>
              </a:solidFill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endParaRPr lang="en-US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земля, скала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1F2C466-9F03-4DA1-9DAF-1F1B00726B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1" b="428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ШАРФ СТЕГАНЫЙ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516" y="2771775"/>
            <a:ext cx="4593021" cy="39719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1600" dirty="0"/>
              <a:t>Мегаактуальный стеганый шарф из мягкой курточной ткани и биопуха.  Очень приятный к телу, прекрасно держит тепло и не пропускает ветер.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Великолепная альтернатива традиционным шарфам, шапкам и капюшонам. Прекрасно вписывается в комплекты разной стилистики. Можно носить с «родным» пальто, с пальто из шерсти и шубами.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Материал: курточная ткань FITSISTEM, утеплитель – сиберия.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Температурный режим до -30.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Цвета: красный, черный, голубой, золотой, красный/серый, синий/красный, черный/лимон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Размеры: one </a:t>
            </a:r>
            <a:r>
              <a:rPr lang="en-US" sz="1600" dirty="0" smtClean="0"/>
              <a:t>size</a:t>
            </a:r>
            <a:endParaRPr lang="ru-RU" sz="1600" dirty="0" smtClean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Стоимость(РРЦ): 1590,00</a:t>
            </a:r>
            <a:endParaRPr lang="en-US" sz="16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8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673" y="585216"/>
            <a:ext cx="4866794" cy="1499616"/>
          </a:xfrm>
        </p:spPr>
        <p:txBody>
          <a:bodyPr>
            <a:normAutofit/>
          </a:bodyPr>
          <a:lstStyle/>
          <a:p>
            <a:r>
              <a:rPr lang="ru-RU" sz="4600"/>
              <a:t>Сумка поясная СТЕГАННАЯ</a:t>
            </a:r>
          </a:p>
        </p:txBody>
      </p:sp>
      <p:sp>
        <p:nvSpPr>
          <p:cNvPr id="165" name="Rectangle 103">
            <a:extLst>
              <a:ext uri="{FF2B5EF4-FFF2-40B4-BE49-F238E27FC236}">
                <a16:creationId xmlns:a16="http://schemas.microsoft.com/office/drawing/2014/main" xmlns="" id="{E9DDEC72-E618-4B45-B953-F82F8B799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934472" cy="3315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здание, внешний, человек, металлоиздел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D2E0ED9-09F6-4DC7-8B97-8CE71BB172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5" r="-24" b="3638"/>
          <a:stretch/>
        </p:blipFill>
        <p:spPr>
          <a:xfrm>
            <a:off x="20" y="10"/>
            <a:ext cx="2934452" cy="3315748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еловек, здание, носит, окн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E593296-AEEF-4C75-94A8-14F4446D5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7" r="-4" b="8442"/>
          <a:stretch/>
        </p:blipFill>
        <p:spPr>
          <a:xfrm>
            <a:off x="3095339" y="10"/>
            <a:ext cx="2999073" cy="3315748"/>
          </a:xfrm>
          <a:prstGeom prst="rect">
            <a:avLst/>
          </a:prstGeom>
        </p:spPr>
      </p:pic>
      <p:cxnSp>
        <p:nvCxnSpPr>
          <p:cNvPr id="166" name="Straight Connector 105">
            <a:extLst>
              <a:ext uri="{FF2B5EF4-FFF2-40B4-BE49-F238E27FC236}">
                <a16:creationId xmlns:a16="http://schemas.microsoft.com/office/drawing/2014/main" xmlns="" id="{A0E97895-DDCA-4FE1-9381-69E9BD024D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631711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Content Placeholder 148"/>
          <p:cNvSpPr>
            <a:spLocks noGrp="1"/>
          </p:cNvSpPr>
          <p:nvPr>
            <p:ph idx="1"/>
          </p:nvPr>
        </p:nvSpPr>
        <p:spPr>
          <a:xfrm>
            <a:off x="6825673" y="2286000"/>
            <a:ext cx="4866794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/>
              <a:t>ТКАНЬ: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/>
              <a:t>FITSYSTEM</a:t>
            </a:r>
            <a:r>
              <a:rPr lang="ru-RU" sz="1500" dirty="0"/>
              <a:t> (ткань с пропиткой нового поколения)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 smtClean="0"/>
              <a:t>РАЗМЕРЫ</a:t>
            </a:r>
            <a:r>
              <a:rPr lang="ru-RU" sz="1500" b="1" dirty="0"/>
              <a:t>: </a:t>
            </a:r>
            <a:r>
              <a:rPr lang="ru-RU" sz="1500" dirty="0"/>
              <a:t>сумка представлена в двух размерах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/>
              <a:t>23*37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smtClean="0"/>
              <a:t>18*28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 smtClean="0"/>
              <a:t>ВАРИАНТЫ </a:t>
            </a:r>
            <a:r>
              <a:rPr lang="ru-RU" sz="1500" b="1" dirty="0"/>
              <a:t>ЦВЕТОВ: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/>
              <a:t>КРАСНЫЙ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/>
              <a:t>ЧЕРНЫЙ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/>
              <a:t>СЕРЫЙ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/>
              <a:t>ТЕМНО СИНИЙ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smtClean="0"/>
              <a:t>Самая </a:t>
            </a:r>
            <a:r>
              <a:rPr lang="ru-RU" sz="1500" dirty="0"/>
              <a:t>актуальная сумка сезона – поясная сумка </a:t>
            </a:r>
            <a:r>
              <a:rPr lang="en-US" sz="1500" dirty="0"/>
              <a:t>BIG SIZE</a:t>
            </a:r>
            <a:r>
              <a:rPr lang="ru-RU" sz="1500" dirty="0"/>
              <a:t>. Можно носить на поясе, на груди и на спине. А еще, благодаря специальной системе крепления длинных ручек, можно носить за короткую ручку. Мега стильная, легкая, крепкая и вместительная. </a:t>
            </a:r>
            <a:endParaRPr lang="en-US" sz="15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/>
              <a:t>C</a:t>
            </a:r>
            <a:r>
              <a:rPr lang="ru-RU" sz="1500" dirty="0" err="1" smtClean="0"/>
              <a:t>тоимость</a:t>
            </a:r>
            <a:r>
              <a:rPr lang="ru-RU" sz="1500" dirty="0"/>
              <a:t> </a:t>
            </a:r>
            <a:r>
              <a:rPr lang="ru-RU" sz="1500" dirty="0" smtClean="0"/>
              <a:t>сумка стеганная большая(РРЦ): 2 300,00</a:t>
            </a:r>
            <a:endParaRPr lang="ru-RU" sz="1500" dirty="0"/>
          </a:p>
          <a:p>
            <a:pPr marL="0" indent="0">
              <a:buNone/>
            </a:pPr>
            <a:r>
              <a:rPr lang="en-US" sz="1500" dirty="0"/>
              <a:t>C</a:t>
            </a:r>
            <a:r>
              <a:rPr lang="ru-RU" sz="1500" dirty="0" err="1"/>
              <a:t>тоимость</a:t>
            </a:r>
            <a:r>
              <a:rPr lang="ru-RU" sz="1500" dirty="0"/>
              <a:t> сумка стеганная большая(РРЦ</a:t>
            </a:r>
            <a:r>
              <a:rPr lang="ru-RU" sz="1500" dirty="0" smtClean="0"/>
              <a:t>):1 900,00 </a:t>
            </a:r>
            <a:endParaRPr lang="ru-RU" sz="1500" dirty="0"/>
          </a:p>
          <a:p>
            <a:endParaRPr lang="en-US" sz="1500" dirty="0"/>
          </a:p>
        </p:txBody>
      </p:sp>
      <p:pic>
        <p:nvPicPr>
          <p:cNvPr id="17" name="Рисунок 16" descr="Изображение выглядит как человек, внешний, носит, трав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91F312F-C5A5-4B5E-BDD6-C91FB11991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1" r="-15" b="38990"/>
          <a:stretch/>
        </p:blipFill>
        <p:spPr>
          <a:xfrm>
            <a:off x="20" y="3476625"/>
            <a:ext cx="6094392" cy="338137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5A760DE-740F-462F-B49F-D2ACFACF68F3}"/>
              </a:ext>
            </a:extLst>
          </p:cNvPr>
          <p:cNvSpPr/>
          <p:nvPr/>
        </p:nvSpPr>
        <p:spPr>
          <a:xfrm>
            <a:off x="762000" y="1805592"/>
            <a:ext cx="4890050" cy="729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земля, скала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1F2C466-9F03-4DA1-9DAF-1F1B00726B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1" b="428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ШАРФ СТЕГАНЫЙ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516" y="2771775"/>
            <a:ext cx="4593021" cy="39719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1600" dirty="0"/>
              <a:t>Мегаактуальный стеганый шарф из мягкой курточной ткани и биопуха.  Очень приятный к телу, прекрасно держит тепло и не пропускает ветер.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Великолепная альтернатива традиционным шарфам, шапкам и капюшонам. Прекрасно вписывается в комплекты разной стилистики. Можно носить с «родным» пальто, с пальто из шерсти и шубами.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Материал: курточная ткань FITSISTEM, утеплитель – сиберия.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Температурный режим до -30.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Цвета: красный, черный, голубой, золотой, красный/серый, синий/красный, черный/лимон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Размеры: one </a:t>
            </a:r>
            <a:r>
              <a:rPr lang="en-US" sz="1600" dirty="0" smtClean="0"/>
              <a:t>size</a:t>
            </a:r>
            <a:endParaRPr lang="ru-RU" sz="1600" dirty="0" smtClean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ru-RU" sz="1600" dirty="0" smtClean="0"/>
              <a:t>Стоимость(РРЦ): 1590,00</a:t>
            </a:r>
            <a:endParaRPr lang="en-US" sz="16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43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ешний, небо, человек, в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110EE02-0C98-476F-B120-8497F5FA2C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2021" y="2828926"/>
            <a:ext cx="3852041" cy="22370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КОЛЛЕКЦИЯ  </a:t>
            </a:r>
            <a:r>
              <a:rPr lang="ru-RU" sz="4000" b="1" dirty="0"/>
              <a:t>ОСЕНЬ - ЗИМА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ТМ HOBOCODE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82910" y="5242674"/>
            <a:ext cx="4330262" cy="161532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ru-RU" sz="500" dirty="0"/>
          </a:p>
          <a:p>
            <a:r>
              <a:rPr lang="ru-RU" sz="1800" dirty="0"/>
              <a:t>2018 – 2019 гг.</a:t>
            </a:r>
          </a:p>
          <a:p>
            <a:r>
              <a:rPr lang="ru-RU" sz="1800" dirty="0"/>
              <a:t>СДЕЛАНО В РОССИИ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5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5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5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5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5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5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5" y="365125"/>
            <a:ext cx="5461109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b="1" dirty="0"/>
              <a:t>КОЛЛЕКЦИЯ  </a:t>
            </a:r>
            <a:br>
              <a:rPr lang="en-US" sz="3600" b="1" dirty="0"/>
            </a:br>
            <a:r>
              <a:rPr lang="en-US" sz="3600" b="1" dirty="0"/>
              <a:t>ОСЕНЬ - ЗИМА</a:t>
            </a:r>
            <a:br>
              <a:rPr lang="en-US" sz="3600" b="1" dirty="0"/>
            </a:br>
            <a:r>
              <a:rPr lang="en-US" sz="3600" b="1" dirty="0"/>
              <a:t>ТМ HOBOCODE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6" y="2316480"/>
            <a:ext cx="5895974" cy="454151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/>
              <a:t>Какая одежда нужна человеку, </a:t>
            </a:r>
            <a:r>
              <a:rPr lang="en-US" sz="2000" dirty="0" smtClean="0"/>
              <a:t>который много </a:t>
            </a:r>
            <a:r>
              <a:rPr lang="en-US" sz="2000" dirty="0"/>
              <a:t>и активно передвигается, который за день может сменить несколько климатических и часовых поясов? </a:t>
            </a: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Теплая, </a:t>
            </a:r>
            <a:r>
              <a:rPr lang="en-US" sz="2000" dirty="0" smtClean="0"/>
              <a:t>непродуваемая</a:t>
            </a:r>
            <a:r>
              <a:rPr lang="en-US" sz="2000" dirty="0"/>
              <a:t>, но при этом </a:t>
            </a:r>
            <a:r>
              <a:rPr lang="ru-RU" sz="2000" dirty="0" smtClean="0"/>
              <a:t> </a:t>
            </a:r>
            <a:r>
              <a:rPr lang="en-US" sz="2000" dirty="0" smtClean="0"/>
              <a:t>не </a:t>
            </a:r>
            <a:r>
              <a:rPr lang="en-US" sz="2000" dirty="0"/>
              <a:t>жаркая. </a:t>
            </a: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/>
              <a:t>Достаточно о</a:t>
            </a:r>
            <a:r>
              <a:rPr lang="en-US" sz="2000" dirty="0"/>
              <a:t>бъемная и не сковывающая движения, но при этом не громоздкая и </a:t>
            </a:r>
            <a:r>
              <a:rPr lang="ru-RU" sz="2000" dirty="0"/>
              <a:t>легкая</a:t>
            </a:r>
            <a:r>
              <a:rPr lang="en-US" sz="2000" dirty="0"/>
              <a:t>. </a:t>
            </a: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/>
              <a:t>Достаточно репрезентативная, ч</a:t>
            </a:r>
            <a:r>
              <a:rPr lang="en-US" sz="2000" dirty="0"/>
              <a:t>тобы было не стыдно появится в любом обществе, но при этом </a:t>
            </a:r>
            <a:r>
              <a:rPr lang="en-US" sz="2000" dirty="0" smtClean="0"/>
              <a:t>неприхотливая </a:t>
            </a:r>
            <a:r>
              <a:rPr lang="en-US" sz="2000" dirty="0"/>
              <a:t>в уходе и </a:t>
            </a:r>
            <a:r>
              <a:rPr lang="en-US" sz="2000" dirty="0" smtClean="0"/>
              <a:t>немнущаяся</a:t>
            </a:r>
            <a:r>
              <a:rPr lang="en-US" sz="2000" dirty="0"/>
              <a:t>.</a:t>
            </a:r>
            <a:endParaRPr lang="ru-RU" sz="2000" dirty="0"/>
          </a:p>
          <a:p>
            <a:pPr algn="l"/>
            <a:r>
              <a:rPr lang="en-US" sz="2000" dirty="0"/>
              <a:t>Мы учли все эти пожелания, и создали мини коллекцию пальто и курток из курточной ткани нового поколения FITSISTEM.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Рисунок 5" descr="Изображение выглядит как небо, внешний, скала,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F74B17A-6F8B-4D2D-83F1-779F7F703F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r="3768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17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3200" b="1" dirty="0"/>
              <a:t>КОЛЛЕКЦИЯ  ОСЕНЬ - ЗИМА</a:t>
            </a:r>
            <a:br>
              <a:rPr lang="en-US" sz="3200" b="1" dirty="0"/>
            </a:br>
            <a:r>
              <a:rPr lang="en-US" sz="3200" b="1" dirty="0"/>
              <a:t>ТМ HOBOCODE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0" name="Рисунок 9" descr="Изображение выглядит как небо, внешний, человек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8AEC35B-6FC7-436C-8A10-4B16539AC6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1" r="1919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B9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5431" y="2115118"/>
            <a:ext cx="7007494" cy="45857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ru-RU" sz="2000" dirty="0"/>
              <a:t>АКТУАЛЬНОСТЬ. Мы воплощаем в жизнь самые актуальные тренды, не забывая про практичность, комбинаторность и универсальность. Каждая из моделей прекрасно вписывается в луки разных стилистических направлений.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ПОСАДКА. Благодаря уникальному авторскому лекалу и oversize – концепту, вещи </a:t>
            </a:r>
            <a:r>
              <a:rPr lang="ru-RU" sz="2000" dirty="0"/>
              <a:t>прекрасно </a:t>
            </a:r>
            <a:r>
              <a:rPr lang="en-US" sz="2000" dirty="0"/>
              <a:t>садятся на </a:t>
            </a:r>
            <a:r>
              <a:rPr lang="ru-RU" sz="2000" dirty="0"/>
              <a:t>женщин</a:t>
            </a:r>
            <a:r>
              <a:rPr lang="en-US" sz="2000" dirty="0"/>
              <a:t> любой комплекции, что очень хорошо сказывается на онлайн-продажах.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КАЧЕСТВО. Мы очень тщательно подбирали поставщика ткани, и в итоге работаем </a:t>
            </a:r>
            <a:r>
              <a:rPr lang="ru-RU" sz="2000" dirty="0"/>
              <a:t>с одним из самых актуальных производителей курточных тканей – ТМ </a:t>
            </a:r>
            <a:r>
              <a:rPr lang="en-US" sz="2000" dirty="0"/>
              <a:t>FITSISTEM.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КОЛЛЕКЦИЯ. Мы созда</a:t>
            </a:r>
            <a:r>
              <a:rPr lang="ru-RU" sz="2000" dirty="0"/>
              <a:t>ем</a:t>
            </a:r>
            <a:r>
              <a:rPr lang="en-US" sz="2000" dirty="0"/>
              <a:t> именно коллекци</a:t>
            </a:r>
            <a:r>
              <a:rPr lang="ru-RU" sz="2000" dirty="0"/>
              <a:t>и</a:t>
            </a:r>
            <a:r>
              <a:rPr lang="en-US" sz="2000" dirty="0"/>
              <a:t>, а не разрозненные модели. </a:t>
            </a:r>
            <a:r>
              <a:rPr lang="ru-RU" sz="2000" dirty="0"/>
              <a:t>Наша верхняя одежда прекрасно сочетается с коллекцией трикотажа и нашими сумками. </a:t>
            </a:r>
            <a:r>
              <a:rPr lang="en-US" sz="2000" dirty="0"/>
              <a:t>Можно без проблем собрать полноценный look, с идеальным попаданием цвета </a:t>
            </a:r>
            <a:r>
              <a:rPr lang="ru-RU" sz="2000" dirty="0"/>
              <a:t>принтов и тканей</a:t>
            </a:r>
            <a:r>
              <a:rPr lang="en-US" sz="2000" dirty="0"/>
              <a:t>.</a:t>
            </a:r>
          </a:p>
          <a:p>
            <a:pPr algn="l"/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14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365125"/>
            <a:ext cx="548968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spcAft>
                <a:spcPts val="800"/>
              </a:spcAft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3600" b="1" dirty="0"/>
              <a:t>ПАЛЬТО СТЕГАНОЕ С ПОЛОСОЙ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1" y="2575034"/>
            <a:ext cx="5489684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/>
              <a:t>Мягкое, легкое, компактное пальто из курточной ткани нового поколения. </a:t>
            </a:r>
            <a:endParaRPr lang="ru-RU" sz="2000" dirty="0"/>
          </a:p>
          <a:p>
            <a:pPr algn="l"/>
            <a:r>
              <a:rPr lang="en-US" sz="2000" dirty="0"/>
              <a:t>Благодаря контрасту классического силуэта и спортивных материалов, прекрасно вписывается как в деловой, так и в кежел образ.  </a:t>
            </a:r>
          </a:p>
          <a:p>
            <a:pPr algn="l"/>
            <a:r>
              <a:rPr lang="en-US" sz="2000" dirty="0"/>
              <a:t>Застежка на 4 кнопки, контрастные отвороты на рукавах и полоса на спине. </a:t>
            </a:r>
            <a:endParaRPr lang="ru-RU" sz="2000" dirty="0"/>
          </a:p>
          <a:p>
            <a:pPr algn="l"/>
            <a:r>
              <a:rPr lang="en-US" sz="2000" dirty="0"/>
              <a:t>Благодаря уникальному крою прекрасно садится на любую фигуру. </a:t>
            </a:r>
          </a:p>
          <a:p>
            <a:pPr algn="l"/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4" name="Рисунок 13" descr="Изображение выглядит как одеж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756BB66-16AD-474C-AB21-A987E257A2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r="19691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1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43838" y="640081"/>
            <a:ext cx="4043361" cy="27889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800"/>
              </a:spcAft>
            </a:pPr>
            <a:r>
              <a:rPr lang="en-US" sz="4100" dirty="0"/>
              <a:t/>
            </a:r>
            <a:br>
              <a:rPr lang="en-US" sz="4100" dirty="0"/>
            </a:br>
            <a:r>
              <a:rPr lang="en-US" sz="3200" b="1" dirty="0"/>
              <a:t>ПАЛЬТО СТЕГАНОЕ С ПОЛОСОЙ</a:t>
            </a:r>
            <a:r>
              <a:rPr lang="en-US" sz="4100" dirty="0"/>
              <a:t/>
            </a:r>
            <a:br>
              <a:rPr lang="en-US" sz="4100" dirty="0"/>
            </a:br>
            <a:r>
              <a:rPr lang="en-US" sz="4100" dirty="0"/>
              <a:t/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43838" y="2714625"/>
            <a:ext cx="4043362" cy="40147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1800" dirty="0"/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Материал: курточная ткань FITSISTEM, утеплитель – сиберия</a:t>
            </a:r>
            <a:r>
              <a:rPr lang="ru-RU" sz="2000" dirty="0"/>
              <a:t>.</a:t>
            </a:r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ru-RU" sz="2000" dirty="0"/>
              <a:t>Д</a:t>
            </a:r>
            <a:r>
              <a:rPr lang="en-US" sz="2000" dirty="0"/>
              <a:t>ержит тепло тела, не пропускает холодный ветер. </a:t>
            </a:r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Температурный режим до -5.</a:t>
            </a:r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Цвета: красный/серый, </a:t>
            </a:r>
            <a:r>
              <a:rPr lang="en-US" sz="2000" dirty="0" smtClean="0"/>
              <a:t>темно</a:t>
            </a:r>
            <a:r>
              <a:rPr lang="ru-RU" sz="2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/>
              <a:t>синий/красный, черный/лимон.</a:t>
            </a:r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Размеры: S, M, L, XL</a:t>
            </a:r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en-US" sz="2000" dirty="0" smtClean="0"/>
              <a:t>Oversize</a:t>
            </a:r>
            <a:endParaRPr lang="ru-RU" sz="2000" dirty="0" smtClean="0"/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ru-RU" sz="2000" dirty="0" smtClean="0"/>
              <a:t>Стоимость (РРЦ):6 490,00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700" dirty="0"/>
          </a:p>
        </p:txBody>
      </p:sp>
      <p:pic>
        <p:nvPicPr>
          <p:cNvPr id="5" name="Рисунок 4" descr="Изображение выглядит как забор, человек, здание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0E6A5D1-BB08-4B65-A696-EA4FE8C45C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 r="-1" b="-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5" y="365125"/>
            <a:ext cx="5575409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400" dirty="0"/>
              <a:t/>
            </a:r>
            <a:br>
              <a:rPr lang="en-US" sz="2400" dirty="0"/>
            </a:br>
            <a:r>
              <a:rPr lang="en-US" sz="3600" b="1" dirty="0"/>
              <a:t>ПАЛЬТО СТЕГАНОЕ ОДНОТОННОЕ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5" y="2575033"/>
            <a:ext cx="5575409" cy="411151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/>
              <a:t>Более теплая и удлиненная версия предыдущей модели. </a:t>
            </a:r>
          </a:p>
          <a:p>
            <a:pPr algn="l"/>
            <a:r>
              <a:rPr lang="en-US" sz="2000" dirty="0"/>
              <a:t>Застежка на 4 кнопки, большие отвороты на рукавах, которые позволяют легко регулировать длину рукава. </a:t>
            </a:r>
          </a:p>
          <a:p>
            <a:pPr algn="l"/>
            <a:r>
              <a:rPr lang="en-US" sz="2000" dirty="0"/>
              <a:t>Благодаря уникальному крою прекрасно садится на любую фигуру. </a:t>
            </a:r>
          </a:p>
          <a:p>
            <a:pPr algn="l"/>
            <a:r>
              <a:rPr lang="en-US" sz="2000" dirty="0" smtClean="0"/>
              <a:t>Оверсайз</a:t>
            </a:r>
            <a:r>
              <a:rPr lang="ru-RU" sz="2000" dirty="0"/>
              <a:t> </a:t>
            </a:r>
            <a:r>
              <a:rPr lang="en-US" sz="2000" dirty="0" smtClean="0"/>
              <a:t>крой </a:t>
            </a:r>
            <a:r>
              <a:rPr lang="en-US" sz="2000" dirty="0"/>
              <a:t>позволяет носить поверх жакета или плотного трикотажа. </a:t>
            </a:r>
          </a:p>
          <a:p>
            <a:pPr algn="l"/>
            <a:r>
              <a:rPr lang="en-US" sz="2000" dirty="0"/>
              <a:t>Можно дополнить стеганным шарфом аналогичной расцветки. </a:t>
            </a:r>
          </a:p>
          <a:p>
            <a:pPr algn="l"/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7" name="Рисунок 6" descr="Изображение выглядит как земля, внешний, здание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C3B9AC7-96A8-4915-A7B8-0E26F57EA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49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47FF656-659E-4F03-97C1-CC7D769166DA}"/>
              </a:ext>
            </a:extLst>
          </p:cNvPr>
          <p:cNvSpPr/>
          <p:nvPr/>
        </p:nvSpPr>
        <p:spPr>
          <a:xfrm>
            <a:off x="6255025" y="2413338"/>
            <a:ext cx="5314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38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ПАЛЬТО СТЕГАНОЕ ОДНОТОННОЕ</a:t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5" name="Рисунок 4" descr="Изображение выглядит как внешний, здание, земля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D39DED6-C164-4111-9A7E-8C7C271A18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0CE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5431" y="2115118"/>
            <a:ext cx="6586489" cy="4108702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Материал: курточная ткань FITSISTEM, утеплитель – сиберия</a:t>
            </a:r>
            <a:r>
              <a:rPr lang="ru-RU" sz="2000" dirty="0"/>
              <a:t>. </a:t>
            </a:r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ru-RU" sz="2000" dirty="0"/>
              <a:t>Д</a:t>
            </a:r>
            <a:r>
              <a:rPr lang="en-US" sz="2000" dirty="0"/>
              <a:t>ержит тепло тела, не пропускает холодный ветер. Температурный режим до -10.</a:t>
            </a:r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Цвета: красный, голубой, черный, золотой.</a:t>
            </a:r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Размеры: S, M, L, XL</a:t>
            </a:r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en-US" sz="2000" dirty="0" smtClean="0"/>
              <a:t>Oversize</a:t>
            </a:r>
            <a:endParaRPr lang="ru-RU" sz="2000" dirty="0" smtClean="0"/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ru-RU" sz="2000" dirty="0" smtClean="0"/>
              <a:t>Стоимость (РРЦ):6 990,00</a:t>
            </a: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9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900" dirty="0"/>
          </a:p>
          <a:p>
            <a:pPr algn="l"/>
            <a:endParaRPr lang="en-US" sz="19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47FF656-659E-4F03-97C1-CC7D769166DA}"/>
              </a:ext>
            </a:extLst>
          </p:cNvPr>
          <p:cNvSpPr/>
          <p:nvPr/>
        </p:nvSpPr>
        <p:spPr>
          <a:xfrm>
            <a:off x="6255025" y="2413338"/>
            <a:ext cx="5314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44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3" y="629266"/>
            <a:ext cx="4143233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/>
              <a:t>КУРТКА КИМОНО</a:t>
            </a:r>
            <a:r>
              <a:rPr lang="en-US" sz="3700" dirty="0"/>
              <a:t/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" y="2438400"/>
            <a:ext cx="4481893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Мягкая, легкая, компактная куртка – трансформер силуэта «кимоно».</a:t>
            </a:r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Застежка на длинных завязках, съемный шарф – воротник, рукав ¾.  </a:t>
            </a:r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Благодаря уникальному крою прекрасно садится на любую фигуру. </a:t>
            </a:r>
          </a:p>
          <a:p>
            <a:pPr marL="1143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Огромное количество вариантов ношения шарфа.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Рисунок 4" descr="Изображение выглядит как дерево, внешний, человек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6AC0E35-79DA-4B59-90E5-722933C5B5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9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3" y="365125"/>
            <a:ext cx="5503971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/>
              <a:t>КУРТКА КИМОНО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3" y="2575034"/>
            <a:ext cx="5503971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Материал: курточная ткань FITSISTEM, утеплитель – сиберия.</a:t>
            </a:r>
          </a:p>
          <a:p>
            <a:pPr marL="1143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Держит тепло тела, не пропускает холодный ветер. Температурный режим до 0.</a:t>
            </a:r>
          </a:p>
          <a:p>
            <a:pPr marL="1143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Цвета: красный, </a:t>
            </a:r>
            <a:r>
              <a:rPr lang="en-US" sz="2000" dirty="0" smtClean="0"/>
              <a:t>темно</a:t>
            </a:r>
            <a:r>
              <a:rPr lang="ru-RU" sz="2000" dirty="0" smtClean="0"/>
              <a:t>-</a:t>
            </a:r>
            <a:r>
              <a:rPr lang="en-US" sz="2000" dirty="0" smtClean="0"/>
              <a:t>синий</a:t>
            </a:r>
            <a:r>
              <a:rPr lang="en-US" sz="2000" dirty="0"/>
              <a:t>, черный.</a:t>
            </a:r>
          </a:p>
          <a:p>
            <a:pPr marL="1143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Размеры: S, M, </a:t>
            </a:r>
            <a:r>
              <a:rPr lang="en-US" sz="2000" dirty="0" smtClean="0"/>
              <a:t>L</a:t>
            </a:r>
            <a:endParaRPr lang="ru-RU" sz="2000" dirty="0" smtClean="0"/>
          </a:p>
          <a:p>
            <a:pPr marL="114300" indent="-2286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Стоимость (РРЦ):5 490,00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8" name="Рисунок 7" descr="Изображение выглядит как внешний, трава, небо, грузов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6DE36E8-EBCE-4602-824F-2DE4F6A52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23321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777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1011</Words>
  <Application>Microsoft Office PowerPoint</Application>
  <PresentationFormat>Широкоэкранный</PresentationFormat>
  <Paragraphs>142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КОЛЛЕКЦИЯ ОСЕНЬ - ЗИМА   ТМ HOBOCODE</vt:lpstr>
      <vt:lpstr>КОЛЛЕКЦИЯ   ОСЕНЬ - ЗИМА ТМ HOBOCODE </vt:lpstr>
      <vt:lpstr>КОЛЛЕКЦИЯ  ОСЕНЬ - ЗИМА ТМ HOBOCODE </vt:lpstr>
      <vt:lpstr> ПАЛЬТО СТЕГАНОЕ С ПОЛОСОЙ  </vt:lpstr>
      <vt:lpstr> ПАЛЬТО СТЕГАНОЕ С ПОЛОСОЙ  </vt:lpstr>
      <vt:lpstr> ПАЛЬТО СТЕГАНОЕ ОДНОТОННОЕ  </vt:lpstr>
      <vt:lpstr> ПАЛЬТО СТЕГАНОЕ ОДНОТОННОЕ  </vt:lpstr>
      <vt:lpstr>КУРТКА КИМОНО </vt:lpstr>
      <vt:lpstr>КУРТКА КИМОНО </vt:lpstr>
      <vt:lpstr>   КУРТКА ДВУСТОРОННЯЯ  С КАПЮШОНОМ </vt:lpstr>
      <vt:lpstr>      КУРТКА ДВУСТОРОННЯЯ  С КАПЮШОНОМ СЕРО-ЧЕРНАЯ  </vt:lpstr>
      <vt:lpstr>   КУРТКА ДВУСТОРОННЯЯ  С КАПЮШОНОМ  КРАСНО-ЧЕРНАЯ  </vt:lpstr>
      <vt:lpstr> ПАЛЬТО СТЕГАНОЕ С КАПЮШОНОМ  </vt:lpstr>
      <vt:lpstr> ПАЛЬТО СТЕГАНОЕ С КАПЮШОНОМ  </vt:lpstr>
      <vt:lpstr>ШАРФ СТЕГАНЫЙ  </vt:lpstr>
      <vt:lpstr>Сумка поясная СТЕГАННАЯ</vt:lpstr>
      <vt:lpstr>ШАРФ СТЕГАНЫЙ  </vt:lpstr>
      <vt:lpstr>КОЛЛЕКЦИЯ  ОСЕНЬ - ЗИМА ТМ HOBOCODE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КОЛЛЕКЦИЯ ОСЕНЬ - ЗИМА   ТМ HOBOCODE</dc:title>
  <dc:creator>Наталья Попова</dc:creator>
  <cp:lastModifiedBy>Администратор</cp:lastModifiedBy>
  <cp:revision>10</cp:revision>
  <dcterms:created xsi:type="dcterms:W3CDTF">2018-10-09T18:22:16Z</dcterms:created>
  <dcterms:modified xsi:type="dcterms:W3CDTF">2018-10-26T10:55:45Z</dcterms:modified>
</cp:coreProperties>
</file>